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6" r:id="rId5"/>
    <p:sldId id="407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14" r:id="rId14"/>
    <p:sldId id="257" r:id="rId15"/>
    <p:sldId id="406" r:id="rId16"/>
    <p:sldId id="400" r:id="rId17"/>
    <p:sldId id="399" r:id="rId18"/>
    <p:sldId id="410" r:id="rId19"/>
    <p:sldId id="413" r:id="rId20"/>
    <p:sldId id="422" r:id="rId21"/>
    <p:sldId id="423" r:id="rId22"/>
    <p:sldId id="304" r:id="rId23"/>
    <p:sldId id="425" r:id="rId24"/>
    <p:sldId id="408" r:id="rId25"/>
    <p:sldId id="411" r:id="rId26"/>
    <p:sldId id="424" r:id="rId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DD6BCE-3286-B095-73EE-C5D98449EE92}" v="1" dt="2024-05-09T16:03:42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歐文" userId="S::s1093705@mail.yzu.edu.tw::ac4eb9f9-f1dc-483d-8fd3-1c3931a8f813" providerId="AD" clId="Web-{FEDD6BCE-3286-B095-73EE-C5D98449EE92}"/>
    <pc:docChg chg="modSld">
      <pc:chgData name="李歐文" userId="S::s1093705@mail.yzu.edu.tw::ac4eb9f9-f1dc-483d-8fd3-1c3931a8f813" providerId="AD" clId="Web-{FEDD6BCE-3286-B095-73EE-C5D98449EE92}" dt="2024-05-09T16:03:42.370" v="0" actId="20577"/>
      <pc:docMkLst>
        <pc:docMk/>
      </pc:docMkLst>
      <pc:sldChg chg="modSp">
        <pc:chgData name="李歐文" userId="S::s1093705@mail.yzu.edu.tw::ac4eb9f9-f1dc-483d-8fd3-1c3931a8f813" providerId="AD" clId="Web-{FEDD6BCE-3286-B095-73EE-C5D98449EE92}" dt="2024-05-09T16:03:42.370" v="0" actId="20577"/>
        <pc:sldMkLst>
          <pc:docMk/>
          <pc:sldMk cId="2541568989" sldId="416"/>
        </pc:sldMkLst>
        <pc:spChg chg="mod">
          <ac:chgData name="李歐文" userId="S::s1093705@mail.yzu.edu.tw::ac4eb9f9-f1dc-483d-8fd3-1c3931a8f813" providerId="AD" clId="Web-{FEDD6BCE-3286-B095-73EE-C5D98449EE92}" dt="2024-05-09T16:03:42.370" v="0" actId="20577"/>
          <ac:spMkLst>
            <pc:docMk/>
            <pc:sldMk cId="2541568989" sldId="416"/>
            <ac:spMk id="4" creationId="{E7FEC60A-AF80-42EB-9D61-2D9D5AC793FB}"/>
          </ac:spMkLst>
        </pc:spChg>
      </pc:sldChg>
    </pc:docChg>
  </pc:docChgLst>
  <pc:docChgLst>
    <pc:chgData name="王欽弘" userId="S::s1111453@mail.yzu.edu.tw::6445a9ef-4276-418d-87bb-6f081c334d7f" providerId="AD" clId="Web-{92EBE940-FC79-F0FF-8454-0E3BB1E4076E}"/>
    <pc:docChg chg="addSld modSld">
      <pc:chgData name="王欽弘" userId="S::s1111453@mail.yzu.edu.tw::6445a9ef-4276-418d-87bb-6f081c334d7f" providerId="AD" clId="Web-{92EBE940-FC79-F0FF-8454-0E3BB1E4076E}" dt="2023-11-15T11:10:38.943" v="9" actId="20577"/>
      <pc:docMkLst>
        <pc:docMk/>
      </pc:docMkLst>
      <pc:sldChg chg="modSp">
        <pc:chgData name="王欽弘" userId="S::s1111453@mail.yzu.edu.tw::6445a9ef-4276-418d-87bb-6f081c334d7f" providerId="AD" clId="Web-{92EBE940-FC79-F0FF-8454-0E3BB1E4076E}" dt="2023-11-15T11:10:38.943" v="9" actId="20577"/>
        <pc:sldMkLst>
          <pc:docMk/>
          <pc:sldMk cId="2094404187" sldId="304"/>
        </pc:sldMkLst>
        <pc:spChg chg="mod">
          <ac:chgData name="王欽弘" userId="S::s1111453@mail.yzu.edu.tw::6445a9ef-4276-418d-87bb-6f081c334d7f" providerId="AD" clId="Web-{92EBE940-FC79-F0FF-8454-0E3BB1E4076E}" dt="2023-11-15T11:10:38.943" v="9" actId="20577"/>
          <ac:spMkLst>
            <pc:docMk/>
            <pc:sldMk cId="2094404187" sldId="304"/>
            <ac:spMk id="3" creationId="{00000000-0000-0000-0000-000000000000}"/>
          </ac:spMkLst>
        </pc:spChg>
      </pc:sldChg>
      <pc:sldChg chg="add">
        <pc:chgData name="王欽弘" userId="S::s1111453@mail.yzu.edu.tw::6445a9ef-4276-418d-87bb-6f081c334d7f" providerId="AD" clId="Web-{92EBE940-FC79-F0FF-8454-0E3BB1E4076E}" dt="2023-11-15T11:10:23.895" v="0"/>
        <pc:sldMkLst>
          <pc:docMk/>
          <pc:sldMk cId="3020048476" sldId="410"/>
        </pc:sldMkLst>
      </pc:sldChg>
    </pc:docChg>
  </pc:docChgLst>
  <pc:docChgLst>
    <pc:chgData name="莊博宇" userId="S::s1101537@mail.yzu.edu.tw::118f9630-b717-4317-9867-c4287417c536" providerId="AD" clId="Web-{CCD795D3-7C5D-C7E7-CF9D-455B1812C3DB}"/>
    <pc:docChg chg="sldOrd">
      <pc:chgData name="莊博宇" userId="S::s1101537@mail.yzu.edu.tw::118f9630-b717-4317-9867-c4287417c536" providerId="AD" clId="Web-{CCD795D3-7C5D-C7E7-CF9D-455B1812C3DB}" dt="2023-11-16T12:21:27.568" v="0"/>
      <pc:docMkLst>
        <pc:docMk/>
      </pc:docMkLst>
      <pc:sldChg chg="ord">
        <pc:chgData name="莊博宇" userId="S::s1101537@mail.yzu.edu.tw::118f9630-b717-4317-9867-c4287417c536" providerId="AD" clId="Web-{CCD795D3-7C5D-C7E7-CF9D-455B1812C3DB}" dt="2023-11-16T12:21:27.568" v="0"/>
        <pc:sldMkLst>
          <pc:docMk/>
          <pc:sldMk cId="2094404187" sldId="30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06BE4-D145-4BE7-AF91-BAEED90EAC7E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89CDC-7C4F-4D52-803A-C6DC5FEA59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627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6D0E0-8CF6-4B67-BE45-F22B1BC258EB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1E8F7-C7CD-4202-AC5D-AEA5172EA8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71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60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37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179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0996"/>
            <a:ext cx="7886700" cy="4675967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3890" y="6356351"/>
            <a:ext cx="2057400" cy="365125"/>
          </a:xfrm>
        </p:spPr>
        <p:txBody>
          <a:bodyPr/>
          <a:lstStyle/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 algn="l">
              <a:defRPr/>
            </a:lvl1pPr>
          </a:lstStyle>
          <a:p>
            <a:fld id="{D7EDEBDC-C98A-445C-9654-17841EB11421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0" y="5313439"/>
            <a:ext cx="1621410" cy="15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9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54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429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21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02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48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34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DB70-BF5C-494E-86CD-574899C0BE79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25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82" y="84687"/>
            <a:ext cx="3115818" cy="28872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2467" y="2978325"/>
            <a:ext cx="8139065" cy="901350"/>
          </a:xfrm>
        </p:spPr>
        <p:txBody>
          <a:bodyPr>
            <a:normAutofit/>
          </a:bodyPr>
          <a:lstStyle/>
          <a:p>
            <a:r>
              <a:rPr lang="en-US" altLang="zh-TW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DE0</a:t>
            </a:r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板測試</a:t>
            </a:r>
            <a:endParaRPr lang="zh-TW" altLang="en-US" sz="48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8870" cy="12646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26" y="5507643"/>
            <a:ext cx="2007674" cy="13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87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82" y="84687"/>
            <a:ext cx="3115818" cy="28872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2467" y="2978325"/>
            <a:ext cx="8139065" cy="901350"/>
          </a:xfrm>
        </p:spPr>
        <p:txBody>
          <a:bodyPr>
            <a:normAutofit/>
          </a:bodyPr>
          <a:lstStyle/>
          <a:p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電路設計 </a:t>
            </a:r>
            <a:r>
              <a:rPr lang="en-US" altLang="zh-TW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– PWM</a:t>
            </a:r>
            <a:endParaRPr lang="zh-TW" altLang="en-US" sz="48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8870" cy="12646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26" y="5507643"/>
            <a:ext cx="2007674" cy="13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E31B26F9-2C5E-45DA-91E7-7530AF2258F6}"/>
              </a:ext>
            </a:extLst>
          </p:cNvPr>
          <p:cNvSpPr txBox="1"/>
          <p:nvPr/>
        </p:nvSpPr>
        <p:spPr>
          <a:xfrm>
            <a:off x="3004904" y="2998113"/>
            <a:ext cx="31341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5000">
                <a:latin typeface="微軟正黑體" panose="020B0604030504040204" pitchFamily="34" charset="-120"/>
                <a:ea typeface="微軟正黑體" panose="020B0604030504040204" pitchFamily="34" charset="-120"/>
              </a:rPr>
              <a:t>ＷＭ介紹</a:t>
            </a:r>
          </a:p>
        </p:txBody>
      </p:sp>
    </p:spTree>
    <p:extLst>
      <p:ext uri="{BB962C8B-B14F-4D97-AF65-F5344CB8AC3E}">
        <p14:creationId xmlns:p14="http://schemas.microsoft.com/office/powerpoint/2010/main" val="427116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PWM</a:t>
            </a:r>
            <a:r>
              <a:rPr lang="zh-TW" altLang="en-US" sz="4000"/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57304"/>
            <a:ext cx="7886700" cy="4675967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傳統驅動電路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vs.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PWM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驅動電路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傳統驅動電路損失大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PWM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驅動電路可讓損失減至最小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PWM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驅動容易控制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3CFB70B-2368-4B16-964F-4E08D7817F1B}"/>
              </a:ext>
            </a:extLst>
          </p:cNvPr>
          <p:cNvGrpSpPr/>
          <p:nvPr/>
        </p:nvGrpSpPr>
        <p:grpSpPr>
          <a:xfrm>
            <a:off x="1618335" y="3146017"/>
            <a:ext cx="2733441" cy="2987254"/>
            <a:chOff x="1380030" y="2958166"/>
            <a:chExt cx="2733441" cy="2987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2067429" y="5576088"/>
                  <a:ext cx="13586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TW" altLang="en-US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429" y="5576088"/>
                  <a:ext cx="135864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0030" y="2958166"/>
              <a:ext cx="2733441" cy="20412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2138795" y="5157324"/>
                  <a:ext cx="12159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÷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TW" altLang="en-US" i="1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795" y="5157324"/>
                  <a:ext cx="121591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887A065-40BD-48B6-BCC2-0EFAA6AA6F23}"/>
              </a:ext>
            </a:extLst>
          </p:cNvPr>
          <p:cNvGrpSpPr/>
          <p:nvPr/>
        </p:nvGrpSpPr>
        <p:grpSpPr>
          <a:xfrm>
            <a:off x="4792226" y="3365500"/>
            <a:ext cx="2286853" cy="3031358"/>
            <a:chOff x="5121075" y="3163867"/>
            <a:chExt cx="2286853" cy="3031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5341460" y="5050362"/>
                  <a:ext cx="1846082" cy="7152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TW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subSup"/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460" y="5050362"/>
                  <a:ext cx="1846082" cy="7152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1075" y="3163867"/>
              <a:ext cx="2286853" cy="1835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640804" y="5816595"/>
                  <a:ext cx="1247393" cy="3786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𝐷𝑆</m:t>
                            </m:r>
                            <m:r>
                              <m:rPr>
                                <m:lit/>
                              </m:rPr>
                              <a:rPr lang="zh-TW" alt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sub>
                        </m:sSub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 ↓↓</m:t>
                        </m:r>
                      </m:oMath>
                    </m:oMathPara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804" y="5816595"/>
                  <a:ext cx="1247393" cy="3786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58330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PWM</a:t>
            </a:r>
            <a:r>
              <a:rPr lang="zh-TW" altLang="en-US" sz="4000"/>
              <a:t>原理</a:t>
            </a:r>
            <a:r>
              <a:rPr lang="en-US" altLang="zh-TW" sz="4000"/>
              <a:t>(1/2)</a:t>
            </a:r>
            <a:endParaRPr lang="zh-TW" altLang="en-US" sz="4000"/>
          </a:p>
        </p:txBody>
      </p:sp>
      <p:pic>
        <p:nvPicPr>
          <p:cNvPr id="5" name="Picture 2" descr="https://ww2.mathworks.cn/help/physmod/sps/ref/pwm_generator_01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t="4222" r="8770" b="7618"/>
          <a:stretch/>
        </p:blipFill>
        <p:spPr bwMode="auto">
          <a:xfrm>
            <a:off x="1195027" y="1407872"/>
            <a:ext cx="6753945" cy="395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8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PWM</a:t>
            </a:r>
            <a:r>
              <a:rPr lang="zh-TW" altLang="en-US" sz="4000"/>
              <a:t>原理</a:t>
            </a:r>
            <a:r>
              <a:rPr lang="en-US" altLang="zh-TW" sz="4000"/>
              <a:t>(2/2)</a:t>
            </a:r>
            <a:endParaRPr lang="zh-TW" altLang="en-US" sz="4000"/>
          </a:p>
        </p:txBody>
      </p:sp>
      <p:pic>
        <p:nvPicPr>
          <p:cNvPr id="5" name="Content Placeholder 4" descr="https://upload.wikimedia.org/wikipedia/commons/thumb/7/72/Pwm.svg/1280px-Pwm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917" y="1407872"/>
            <a:ext cx="6264165" cy="522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79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DE0</a:t>
            </a:r>
            <a:r>
              <a:rPr lang="zh-TW" altLang="en-US" sz="4000"/>
              <a:t>腳位設定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路徑：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Assignments → Pin Planner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下圖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紅框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需選取才可設定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DE0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腳位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616200" y="1993899"/>
            <a:ext cx="151590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AB56F5-D47F-42C8-9EA4-56580DE5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43" y="2774681"/>
            <a:ext cx="9227085" cy="40733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2A312E-BABB-44C4-8D0A-E6AD97DA8DA2}"/>
              </a:ext>
            </a:extLst>
          </p:cNvPr>
          <p:cNvSpPr/>
          <p:nvPr/>
        </p:nvSpPr>
        <p:spPr>
          <a:xfrm>
            <a:off x="628650" y="5537200"/>
            <a:ext cx="1276350" cy="2159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33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DE0</a:t>
            </a:r>
            <a:r>
              <a:rPr lang="zh-TW" altLang="en-US" sz="4000"/>
              <a:t>腳位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616200" y="1993899"/>
            <a:ext cx="151590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611A74-0B30-4B87-992A-0348A6C9F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Location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以選取對應的腳位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腳位請參照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DE0 User Manual P.24-28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設定完腳位要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重新編譯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！！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8004FF-8620-412A-B735-E47B9781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54" y="3210208"/>
            <a:ext cx="8041291" cy="89808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7ED9F63-90EF-490C-B8B3-54FD0EB64C54}"/>
              </a:ext>
            </a:extLst>
          </p:cNvPr>
          <p:cNvSpPr/>
          <p:nvPr/>
        </p:nvSpPr>
        <p:spPr>
          <a:xfrm>
            <a:off x="5200650" y="3463395"/>
            <a:ext cx="1746250" cy="7511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BC1E05-FDDF-48E2-898A-EDBF42085429}"/>
              </a:ext>
            </a:extLst>
          </p:cNvPr>
          <p:cNvSpPr/>
          <p:nvPr/>
        </p:nvSpPr>
        <p:spPr>
          <a:xfrm>
            <a:off x="1873701" y="3450247"/>
            <a:ext cx="1746250" cy="7511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2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/>
              <a:t>燒錄至</a:t>
            </a:r>
            <a:r>
              <a:rPr lang="en-US" altLang="zh-TW" sz="4000"/>
              <a:t>DE0</a:t>
            </a:r>
            <a:r>
              <a:rPr lang="zh-TW" altLang="en-US" sz="4000"/>
              <a:t>板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616200" y="1993899"/>
            <a:ext cx="151590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611A74-0B30-4B87-992A-0348A6C9F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Tools → Programmer → Hardware Setup</a:t>
            </a:r>
            <a:endPara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D66B9D-9226-48D3-8BD1-8CF73BB29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27"/>
          <a:stretch/>
        </p:blipFill>
        <p:spPr>
          <a:xfrm>
            <a:off x="628650" y="2039618"/>
            <a:ext cx="7886700" cy="4999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7ED9F63-90EF-490C-B8B3-54FD0EB64C54}"/>
              </a:ext>
            </a:extLst>
          </p:cNvPr>
          <p:cNvSpPr/>
          <p:nvPr/>
        </p:nvSpPr>
        <p:spPr>
          <a:xfrm>
            <a:off x="341993" y="2091505"/>
            <a:ext cx="2274207" cy="4700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FEFCD7-B220-47B6-87BB-1890B2FA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220" y="4029381"/>
            <a:ext cx="232887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C45F4E-9583-4814-95FC-77916A77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744"/>
            <a:ext cx="9144000" cy="25665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/>
              <a:t>燒錄至</a:t>
            </a:r>
            <a:r>
              <a:rPr lang="en-US" altLang="zh-TW" sz="4000"/>
              <a:t>DE0</a:t>
            </a:r>
            <a:r>
              <a:rPr lang="zh-TW" altLang="en-US" sz="4000"/>
              <a:t>板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616200" y="1993899"/>
            <a:ext cx="151590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611A74-0B30-4B87-992A-0348A6C9F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點選檔案 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Start → 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等待右上角顯示至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endPara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F77B844-ABDB-42E5-89C4-5749E5CE5E42}"/>
              </a:ext>
            </a:extLst>
          </p:cNvPr>
          <p:cNvCxnSpPr>
            <a:cxnSpLocks/>
          </p:cNvCxnSpPr>
          <p:nvPr/>
        </p:nvCxnSpPr>
        <p:spPr>
          <a:xfrm flipH="1" flipV="1">
            <a:off x="396421" y="2801258"/>
            <a:ext cx="723446" cy="584199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1F73347-4AD7-4F02-94B0-058041B342A6}"/>
              </a:ext>
            </a:extLst>
          </p:cNvPr>
          <p:cNvCxnSpPr>
            <a:cxnSpLocks/>
          </p:cNvCxnSpPr>
          <p:nvPr/>
        </p:nvCxnSpPr>
        <p:spPr>
          <a:xfrm flipV="1">
            <a:off x="7532914" y="2490794"/>
            <a:ext cx="640897" cy="896477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6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5/10</a:t>
            </a:r>
            <a:r>
              <a:rPr lang="zh-TW" altLang="en-US" sz="4000" dirty="0"/>
              <a:t> 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0996"/>
            <a:ext cx="7886700" cy="53570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VHDL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LED Controller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，包括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Source Code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、燒錄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DE0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板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SW0~9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控制對應的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LED0~9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完成後請將整個專案壓縮上傳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一組一起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，且一位上傳檔案即可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檔名：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lab10_Gxx.zip (xx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為組別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zh-TW" altLang="en-US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才算分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，若當週未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，在最後一週補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907666" y="23265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40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路徑：裝置管理員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Install driver</a:t>
            </a:r>
            <a:endParaRPr lang="zh-TW" altLang="en-US" sz="400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84B68B-371B-44BB-892C-4A0757E2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845" y="1682047"/>
            <a:ext cx="4871126" cy="5175953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77FB14F-5E0A-4FF5-A55B-073D6AE6640D}"/>
              </a:ext>
            </a:extLst>
          </p:cNvPr>
          <p:cNvCxnSpPr>
            <a:cxnSpLocks/>
          </p:cNvCxnSpPr>
          <p:nvPr/>
        </p:nvCxnSpPr>
        <p:spPr>
          <a:xfrm flipV="1">
            <a:off x="3728588" y="4386138"/>
            <a:ext cx="1030514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039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5/17</a:t>
            </a:r>
            <a:r>
              <a:rPr lang="zh-TW" altLang="en-US" sz="4000" dirty="0"/>
              <a:t> 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500996"/>
            <a:ext cx="7886700" cy="53570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請使用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VHDL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PWM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電路，包括</a:t>
            </a:r>
            <a:r>
              <a:rPr lang="en-US" altLang="zh-TW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Source Code</a:t>
            </a:r>
            <a:r>
              <a: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、燒錄</a:t>
            </a:r>
            <a:r>
              <a:rPr lang="en-US" altLang="zh-TW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DE0</a:t>
            </a:r>
            <a:r>
              <a:rPr lang="zh-TW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板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PWM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period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duty cycle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亮度</a:t>
            </a:r>
          </a:p>
          <a:p>
            <a:pPr marL="457200" lvl="1" indent="0">
              <a:buNone/>
            </a:pP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完成後請將整個專案壓縮上傳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一組一起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，且一位上傳檔案即可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檔名：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lab10_Gxx.zip (xx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為組別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zh-TW" altLang="en-US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才算分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，若當週未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，在最後一週補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  <a:p>
            <a:pPr marL="0" indent="0">
              <a:buNone/>
            </a:pPr>
            <a:endParaRPr lang="zh-TW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907666" y="23265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727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err="1"/>
              <a:t>PWM_LED.vhd</a:t>
            </a:r>
            <a:r>
              <a:rPr lang="zh-TW" altLang="en-US" sz="4000"/>
              <a:t> 腳位（主程式）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clk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in </a:t>
            </a:r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std_logic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enable: in </a:t>
            </a:r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std_logic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</a:t>
            </a:r>
            <a:r>
              <a:rPr lang="zh-TW" altLang="en-US" sz="24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控制開關</a:t>
            </a:r>
            <a:endParaRPr lang="en-US" altLang="zh-TW" sz="240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D: in unsigned(2 </a:t>
            </a:r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downto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0)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r>
              <a:rPr lang="zh-TW" altLang="en-US" sz="24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控制亮度</a:t>
            </a:r>
            <a:r>
              <a:rPr lang="en-US" altLang="zh-TW" sz="240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(duty cycle)</a:t>
            </a:r>
          </a:p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LED:  out </a:t>
            </a:r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std_logic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4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註：</a:t>
            </a:r>
            <a:r>
              <a:rPr lang="en-US" altLang="zh-TW" sz="24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SW0 </a:t>
            </a:r>
            <a:r>
              <a:rPr lang="zh-TW" altLang="en-US" sz="24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控制 </a:t>
            </a:r>
            <a:r>
              <a:rPr lang="en-US" altLang="zh-TW" sz="24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enable</a:t>
            </a:r>
            <a:r>
              <a:rPr lang="zh-TW" altLang="en-US" sz="24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en-US" altLang="zh-TW" sz="24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SW1~SW3 </a:t>
            </a:r>
            <a:r>
              <a:rPr lang="zh-TW" altLang="en-US" sz="24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控制 </a:t>
            </a:r>
            <a:r>
              <a:rPr lang="en-US" altLang="zh-TW" sz="24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D[0:2]</a:t>
            </a:r>
          </a:p>
          <a:p>
            <a:r>
              <a:rPr lang="zh-TW" altLang="en-US" sz="240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需引入 </a:t>
            </a:r>
            <a:r>
              <a:rPr lang="en-US" altLang="zh-TW" sz="2400" err="1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PWM_OUTPUT.vhd</a:t>
            </a:r>
            <a:endParaRPr lang="en-US" altLang="zh-TW" sz="240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616200" y="1993899"/>
            <a:ext cx="151590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814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err="1"/>
              <a:t>PWM_OUTPUT.vhd</a:t>
            </a:r>
            <a:r>
              <a:rPr lang="zh-TW" altLang="en-US" sz="4000"/>
              <a:t> 腳位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clk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in </a:t>
            </a:r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std_logic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reset: in </a:t>
            </a:r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std_logic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pwm_out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out </a:t>
            </a:r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std_logic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period: in unsigned(15 </a:t>
            </a:r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downto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0)</a:t>
            </a:r>
          </a:p>
          <a:p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duty: in unsigned(15 </a:t>
            </a:r>
            <a:r>
              <a:rPr lang="en-US" altLang="zh-TW" sz="240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downto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0)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616200" y="1993899"/>
            <a:ext cx="151590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387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5/17</a:t>
            </a:r>
            <a:r>
              <a:rPr lang="zh-TW" altLang="en-US" sz="4000" dirty="0"/>
              <a:t> </a:t>
            </a:r>
            <a:r>
              <a:rPr lang="en-US" altLang="zh-TW" sz="4000" dirty="0"/>
              <a:t>DEMO</a:t>
            </a:r>
            <a:r>
              <a:rPr lang="zh-TW" altLang="en-US" sz="4000" dirty="0"/>
              <a:t>範例</a:t>
            </a:r>
          </a:p>
        </p:txBody>
      </p:sp>
      <p:pic>
        <p:nvPicPr>
          <p:cNvPr id="13" name="week10_video">
            <a:hlinkClick r:id="" action="ppaction://media"/>
            <a:extLst>
              <a:ext uri="{FF2B5EF4-FFF2-40B4-BE49-F238E27FC236}">
                <a16:creationId xmlns:a16="http://schemas.microsoft.com/office/drawing/2014/main" id="{BD55D2C0-BBE3-47C8-91C5-9817F4A4B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2335" y="1407872"/>
            <a:ext cx="6539329" cy="50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>
            <a:extLst>
              <a:ext uri="{FF2B5EF4-FFF2-40B4-BE49-F238E27FC236}">
                <a16:creationId xmlns:a16="http://schemas.microsoft.com/office/drawing/2014/main" id="{A0AB714B-3EBC-453D-9BEF-B211ED8E9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26" y="2790094"/>
            <a:ext cx="4146951" cy="232583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Install driver</a:t>
            </a:r>
            <a:endParaRPr lang="zh-TW" altLang="en-US" sz="400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77FB14F-5E0A-4FF5-A55B-073D6AE6640D}"/>
              </a:ext>
            </a:extLst>
          </p:cNvPr>
          <p:cNvCxnSpPr>
            <a:cxnSpLocks/>
          </p:cNvCxnSpPr>
          <p:nvPr/>
        </p:nvCxnSpPr>
        <p:spPr>
          <a:xfrm flipH="1" flipV="1">
            <a:off x="2664626" y="4896718"/>
            <a:ext cx="1271583" cy="438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21C12ED-C36B-42D3-BABE-74DF8728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24" y="1925909"/>
            <a:ext cx="4432176" cy="49320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6A8945-0450-4CED-8944-F39E247A299C}"/>
              </a:ext>
            </a:extLst>
          </p:cNvPr>
          <p:cNvSpPr/>
          <p:nvPr/>
        </p:nvSpPr>
        <p:spPr>
          <a:xfrm>
            <a:off x="7141028" y="5364176"/>
            <a:ext cx="1799771" cy="717300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605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Install driver</a:t>
            </a:r>
            <a:endParaRPr lang="zh-TW" altLang="en-US" sz="400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FEC60A-AF80-42EB-9D61-2D9D5AC79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</a:rPr>
              <a:t>點選：瀏覽電腦上的驅動程式</a:t>
            </a:r>
            <a:endParaRPr lang="en-US" altLang="zh-TW">
              <a:latin typeface="Microsoft JhengHei"/>
              <a:ea typeface="Microsoft JhengHei"/>
            </a:endParaRPr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9AD6C7-5F5A-4199-95AC-6B722952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22" y="2111754"/>
            <a:ext cx="6434957" cy="47462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6A8945-0450-4CED-8944-F39E247A299C}"/>
              </a:ext>
            </a:extLst>
          </p:cNvPr>
          <p:cNvSpPr/>
          <p:nvPr/>
        </p:nvSpPr>
        <p:spPr>
          <a:xfrm>
            <a:off x="1528692" y="3385456"/>
            <a:ext cx="4436679" cy="1000939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568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Install driver</a:t>
            </a:r>
            <a:endParaRPr lang="zh-TW" altLang="en-US" sz="40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5BA428-9E98-4DDB-B5E3-F2F282AA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26" y="1716106"/>
            <a:ext cx="5527548" cy="25681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687C4D7-6D53-4AC4-A228-53F32F027F6B}"/>
              </a:ext>
            </a:extLst>
          </p:cNvPr>
          <p:cNvPicPr/>
          <p:nvPr/>
        </p:nvPicPr>
        <p:blipFill rotWithShape="1">
          <a:blip r:embed="rId3"/>
          <a:srcRect b="2272"/>
          <a:stretch/>
        </p:blipFill>
        <p:spPr bwMode="auto">
          <a:xfrm>
            <a:off x="1777557" y="4595441"/>
            <a:ext cx="5588886" cy="12292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6A8945-0450-4CED-8944-F39E247A299C}"/>
              </a:ext>
            </a:extLst>
          </p:cNvPr>
          <p:cNvSpPr/>
          <p:nvPr/>
        </p:nvSpPr>
        <p:spPr>
          <a:xfrm>
            <a:off x="4898570" y="3135841"/>
            <a:ext cx="1393371" cy="645126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77FB14F-5E0A-4FF5-A55B-073D6AE6640D}"/>
              </a:ext>
            </a:extLst>
          </p:cNvPr>
          <p:cNvCxnSpPr>
            <a:cxnSpLocks/>
          </p:cNvCxnSpPr>
          <p:nvPr/>
        </p:nvCxnSpPr>
        <p:spPr>
          <a:xfrm flipH="1" flipV="1">
            <a:off x="4396243" y="4941185"/>
            <a:ext cx="1271583" cy="438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31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Portal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DE0_ControlPanel_v103 </a:t>
            </a: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Run DE0_ControlPanel_v103 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Test</a:t>
            </a:r>
            <a:endParaRPr lang="zh-TW" altLang="en-US" sz="4000"/>
          </a:p>
        </p:txBody>
      </p:sp>
    </p:spTree>
    <p:extLst>
      <p:ext uri="{BB962C8B-B14F-4D97-AF65-F5344CB8AC3E}">
        <p14:creationId xmlns:p14="http://schemas.microsoft.com/office/powerpoint/2010/main" val="65489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Test LED</a:t>
            </a:r>
            <a:endParaRPr lang="zh-TW" altLang="en-US" sz="400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6BC6A3-BB64-444C-B8E9-6AA5A16F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34" y="1648331"/>
            <a:ext cx="6554332" cy="41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8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Test 7-SEG</a:t>
            </a:r>
            <a:endParaRPr lang="zh-TW" altLang="en-US" sz="400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6BC6A3-BB64-444C-B8E9-6AA5A16F9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835" y="1648331"/>
            <a:ext cx="6554330" cy="41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Test Button &amp; Switch</a:t>
            </a:r>
            <a:endParaRPr lang="zh-TW" altLang="en-US" sz="400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6BC6A3-BB64-444C-B8E9-6AA5A16F9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835" y="1648331"/>
            <a:ext cx="6554330" cy="417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50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579555-90e4-4a66-8922-7ece08508977">
      <Terms xmlns="http://schemas.microsoft.com/office/infopath/2007/PartnerControls"/>
    </lcf76f155ced4ddcb4097134ff3c332f>
    <TaxCatchAll xmlns="48f93eb0-af80-448e-9c7c-490f1e4d69c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DFE472CAEC1FD499237524AA6113DCD" ma:contentTypeVersion="15" ma:contentTypeDescription="建立新的文件。" ma:contentTypeScope="" ma:versionID="e968a9e8b70b634679b2d22102ce9f5f">
  <xsd:schema xmlns:xsd="http://www.w3.org/2001/XMLSchema" xmlns:xs="http://www.w3.org/2001/XMLSchema" xmlns:p="http://schemas.microsoft.com/office/2006/metadata/properties" xmlns:ns2="15579555-90e4-4a66-8922-7ece08508977" xmlns:ns3="48f93eb0-af80-448e-9c7c-490f1e4d69c4" targetNamespace="http://schemas.microsoft.com/office/2006/metadata/properties" ma:root="true" ma:fieldsID="ec52629ffe7cfe571676f08025b9149a" ns2:_="" ns3:_="">
    <xsd:import namespace="15579555-90e4-4a66-8922-7ece08508977"/>
    <xsd:import namespace="48f93eb0-af80-448e-9c7c-490f1e4d69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79555-90e4-4a66-8922-7ece085089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8" nillable="true" ma:taxonomy="true" ma:internalName="lcf76f155ced4ddcb4097134ff3c332f" ma:taxonomyFieldName="MediaServiceImageTags" ma:displayName="影像標籤" ma:readOnly="false" ma:fieldId="{5cf76f15-5ced-4ddc-b409-7134ff3c332f}" ma:taxonomyMulti="true" ma:sspId="5d63023d-ffa0-4c14-acc4-83752c74620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93eb0-af80-448e-9c7c-490f1e4d69c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74b6aa7-8e73-4f07-ada7-aea206cedbb6}" ma:internalName="TaxCatchAll" ma:showField="CatchAllData" ma:web="48f93eb0-af80-448e-9c7c-490f1e4d69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34A0DF-FFAB-41F6-9008-420F7AFB8C40}">
  <ds:schemaRefs>
    <ds:schemaRef ds:uri="15579555-90e4-4a66-8922-7ece08508977"/>
    <ds:schemaRef ds:uri="48f93eb0-af80-448e-9c7c-490f1e4d69c4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2B67502-723F-4CF0-A42A-29914B9379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A38CB1-991C-4F31-BCC4-4AAF1E73F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79555-90e4-4a66-8922-7ece08508977"/>
    <ds:schemaRef ds:uri="48f93eb0-af80-448e-9c7c-490f1e4d69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452</Words>
  <Application>Microsoft Office PowerPoint</Application>
  <PresentationFormat>如螢幕大小 (4:3)</PresentationFormat>
  <Paragraphs>68</Paragraphs>
  <Slides>23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微軟正黑體</vt:lpstr>
      <vt:lpstr>微軟正黑體</vt:lpstr>
      <vt:lpstr>標楷體</vt:lpstr>
      <vt:lpstr>Arial</vt:lpstr>
      <vt:lpstr>Calibri</vt:lpstr>
      <vt:lpstr>Calibri Light</vt:lpstr>
      <vt:lpstr>Cambria Math</vt:lpstr>
      <vt:lpstr>Office 佈景主題</vt:lpstr>
      <vt:lpstr>DE0板測試</vt:lpstr>
      <vt:lpstr>Install driver</vt:lpstr>
      <vt:lpstr>Install driver</vt:lpstr>
      <vt:lpstr>Install driver</vt:lpstr>
      <vt:lpstr>Install driver</vt:lpstr>
      <vt:lpstr>Test</vt:lpstr>
      <vt:lpstr>Test LED</vt:lpstr>
      <vt:lpstr>Test 7-SEG</vt:lpstr>
      <vt:lpstr>Test Button &amp; Switch</vt:lpstr>
      <vt:lpstr>電路設計 – PWM</vt:lpstr>
      <vt:lpstr>PowerPoint 簡報</vt:lpstr>
      <vt:lpstr>PWM介紹</vt:lpstr>
      <vt:lpstr>PWM原理(1/2)</vt:lpstr>
      <vt:lpstr>PWM原理(2/2)</vt:lpstr>
      <vt:lpstr>DE0腳位設定</vt:lpstr>
      <vt:lpstr>DE0腳位</vt:lpstr>
      <vt:lpstr>燒錄至DE0板</vt:lpstr>
      <vt:lpstr>燒錄至DE0板</vt:lpstr>
      <vt:lpstr>5/10 作業</vt:lpstr>
      <vt:lpstr>5/17 作業</vt:lpstr>
      <vt:lpstr>PWM_LED.vhd 腳位（主程式）</vt:lpstr>
      <vt:lpstr>PWM_OUTPUT.vhd 腳位</vt:lpstr>
      <vt:lpstr>5/17 DEMO範例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電子元件與儀器操作</dc:title>
  <dc:creator>patrick</dc:creator>
  <cp:lastModifiedBy>user</cp:lastModifiedBy>
  <cp:revision>4</cp:revision>
  <cp:lastPrinted>2020-03-08T08:05:44Z</cp:lastPrinted>
  <dcterms:created xsi:type="dcterms:W3CDTF">2017-01-17T09:07:14Z</dcterms:created>
  <dcterms:modified xsi:type="dcterms:W3CDTF">2024-05-10T02:39:22Z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0x0101009DFE472CAEC1FD499237524AA6113DCD</vt:lpwstr>
  </property>
</Properties>
</file>